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F9088C7-82BF-4FFA-A84C-5DA0046C93E7}" type="datetimeFigureOut">
              <a:rPr lang="en-US" smtClean="0"/>
              <a:t>9/16/2010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35A9523-75F2-446F-83BA-DA4AE7282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9088C7-82BF-4FFA-A84C-5DA0046C93E7}" type="datetimeFigureOut">
              <a:rPr lang="en-US" smtClean="0"/>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A9523-75F2-446F-83BA-DA4AE7282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9088C7-82BF-4FFA-A84C-5DA0046C93E7}" type="datetimeFigureOut">
              <a:rPr lang="en-US" smtClean="0"/>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A9523-75F2-446F-83BA-DA4AE7282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F9088C7-82BF-4FFA-A84C-5DA0046C93E7}" type="datetimeFigureOut">
              <a:rPr lang="en-US" smtClean="0"/>
              <a:t>9/16/2010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35A9523-75F2-446F-83BA-DA4AE72820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F9088C7-82BF-4FFA-A84C-5DA0046C93E7}" type="datetimeFigureOut">
              <a:rPr lang="en-US" smtClean="0"/>
              <a:t>9/16/2010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35A9523-75F2-446F-83BA-DA4AE728201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F9088C7-82BF-4FFA-A84C-5DA0046C93E7}" type="datetimeFigureOut">
              <a:rPr lang="en-US" smtClean="0"/>
              <a:t>9/16/2010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35A9523-75F2-446F-83BA-DA4AE72820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F9088C7-82BF-4FFA-A84C-5DA0046C93E7}" type="datetimeFigureOut">
              <a:rPr lang="en-US" smtClean="0"/>
              <a:t>9/16/2010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35A9523-75F2-446F-83BA-DA4AE72820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9088C7-82BF-4FFA-A84C-5DA0046C93E7}" type="datetimeFigureOut">
              <a:rPr lang="en-US" smtClean="0"/>
              <a:t>9/16/2010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A9523-75F2-446F-83BA-DA4AE72820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F9088C7-82BF-4FFA-A84C-5DA0046C93E7}" type="datetimeFigureOut">
              <a:rPr lang="en-US" smtClean="0"/>
              <a:t>9/16/2010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35A9523-75F2-446F-83BA-DA4AE7282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F9088C7-82BF-4FFA-A84C-5DA0046C93E7}" type="datetimeFigureOut">
              <a:rPr lang="en-US" smtClean="0"/>
              <a:t>9/16/2010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35A9523-75F2-446F-83BA-DA4AE72820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F9088C7-82BF-4FFA-A84C-5DA0046C93E7}" type="datetimeFigureOut">
              <a:rPr lang="en-US" smtClean="0"/>
              <a:t>9/16/2010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35A9523-75F2-446F-83BA-DA4AE728201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F9088C7-82BF-4FFA-A84C-5DA0046C93E7}" type="datetimeFigureOut">
              <a:rPr lang="en-US" smtClean="0"/>
              <a:t>9/16/2010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35A9523-75F2-446F-83BA-DA4AE728201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b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3">
                    <a:lumMod val="50000"/>
                  </a:schemeClr>
                </a:solidFill>
              </a:rPr>
              <a:t>The six steps to hand washing</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743200"/>
            <a:ext cx="2667000" cy="2667000"/>
          </a:xfrm>
          <a:prstGeom prst="rect">
            <a:avLst/>
          </a:prstGeom>
        </p:spPr>
      </p:pic>
    </p:spTree>
    <p:extLst>
      <p:ext uri="{BB962C8B-B14F-4D97-AF65-F5344CB8AC3E}">
        <p14:creationId xmlns:p14="http://schemas.microsoft.com/office/powerpoint/2010/main" val="197504798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p:txBody>
          <a:bodyPr/>
          <a:lstStyle/>
          <a:p>
            <a:r>
              <a:rPr lang="en-US" dirty="0" smtClean="0">
                <a:solidFill>
                  <a:schemeClr val="accent4">
                    <a:lumMod val="75000"/>
                  </a:schemeClr>
                </a:solidFill>
              </a:rPr>
              <a:t>Step one is to get a paper towel and set it by the sink</a:t>
            </a:r>
          </a:p>
          <a:p>
            <a:endParaRPr lang="en-US" dirty="0">
              <a:solidFill>
                <a:schemeClr val="accent4">
                  <a:lumMod val="75000"/>
                </a:schemeClr>
              </a:solidFill>
            </a:endParaRPr>
          </a:p>
          <a:p>
            <a:endParaRPr lang="en-US" dirty="0" smtClean="0">
              <a:solidFill>
                <a:schemeClr val="accent4">
                  <a:lumMod val="75000"/>
                </a:schemeClr>
              </a:solidFill>
            </a:endParaRPr>
          </a:p>
          <a:p>
            <a:endParaRPr lang="en-US" dirty="0">
              <a:solidFill>
                <a:schemeClr val="accent4">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3387436"/>
            <a:ext cx="2811636" cy="2860964"/>
          </a:xfrm>
          <a:prstGeom prst="rect">
            <a:avLst/>
          </a:prstGeom>
        </p:spPr>
      </p:pic>
    </p:spTree>
    <p:extLst>
      <p:ext uri="{BB962C8B-B14F-4D97-AF65-F5344CB8AC3E}">
        <p14:creationId xmlns:p14="http://schemas.microsoft.com/office/powerpoint/2010/main" val="283222105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Step two</a:t>
            </a:r>
            <a:endParaRPr lang="en-US" dirty="0">
              <a:solidFill>
                <a:schemeClr val="accent3">
                  <a:lumMod val="50000"/>
                </a:schemeClr>
              </a:solidFill>
            </a:endParaRPr>
          </a:p>
        </p:txBody>
      </p:sp>
      <p:sp>
        <p:nvSpPr>
          <p:cNvPr id="3" name="Content Placeholder 2"/>
          <p:cNvSpPr>
            <a:spLocks noGrp="1"/>
          </p:cNvSpPr>
          <p:nvPr>
            <p:ph idx="1"/>
          </p:nvPr>
        </p:nvSpPr>
        <p:spPr>
          <a:xfrm>
            <a:off x="381000" y="1905000"/>
            <a:ext cx="8229600" cy="4572000"/>
          </a:xfrm>
          <a:solidFill>
            <a:schemeClr val="bg1">
              <a:lumMod val="65000"/>
              <a:lumOff val="35000"/>
            </a:schemeClr>
          </a:solidFill>
          <a:ln>
            <a:solidFill>
              <a:schemeClr val="accent4">
                <a:lumMod val="60000"/>
                <a:lumOff val="40000"/>
              </a:schemeClr>
            </a:solidFill>
          </a:ln>
        </p:spPr>
        <p:txBody>
          <a:bodyPr/>
          <a:lstStyle/>
          <a:p>
            <a:r>
              <a:rPr lang="en-US" dirty="0" smtClean="0">
                <a:solidFill>
                  <a:schemeClr val="accent3">
                    <a:lumMod val="50000"/>
                  </a:schemeClr>
                </a:solidFill>
              </a:rPr>
              <a:t>For step two you need to turn on the water as hot as you can stand it the reason for turning on water before you get soap is so you don’t have to touch the handle after getting the </a:t>
            </a:r>
            <a:r>
              <a:rPr lang="en-US" dirty="0" smtClean="0">
                <a:solidFill>
                  <a:schemeClr val="accent3">
                    <a:lumMod val="50000"/>
                  </a:schemeClr>
                </a:solidFill>
              </a:rPr>
              <a:t>soap. </a:t>
            </a:r>
            <a:r>
              <a:rPr lang="en-US" dirty="0">
                <a:solidFill>
                  <a:schemeClr val="accent3">
                    <a:lumMod val="50000"/>
                  </a:schemeClr>
                </a:solidFill>
              </a:rPr>
              <a:t>W</a:t>
            </a:r>
            <a:r>
              <a:rPr lang="en-US" dirty="0" smtClean="0">
                <a:solidFill>
                  <a:schemeClr val="accent3">
                    <a:lumMod val="50000"/>
                  </a:schemeClr>
                </a:solidFill>
              </a:rPr>
              <a:t>hen </a:t>
            </a:r>
            <a:r>
              <a:rPr lang="en-US" dirty="0" smtClean="0">
                <a:solidFill>
                  <a:schemeClr val="accent3">
                    <a:lumMod val="50000"/>
                  </a:schemeClr>
                </a:solidFill>
              </a:rPr>
              <a:t>you get the water as hot as you can stand it you move to step three.</a:t>
            </a:r>
            <a:endParaRPr lang="en-US" dirty="0">
              <a:solidFill>
                <a:schemeClr val="accent3">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902" y="304800"/>
            <a:ext cx="1872698" cy="1295400"/>
          </a:xfrm>
          <a:prstGeom prst="rect">
            <a:avLst/>
          </a:prstGeom>
        </p:spPr>
      </p:pic>
    </p:spTree>
    <p:extLst>
      <p:ext uri="{BB962C8B-B14F-4D97-AF65-F5344CB8AC3E}">
        <p14:creationId xmlns:p14="http://schemas.microsoft.com/office/powerpoint/2010/main" val="65606220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a:t>
            </a:r>
            <a:endParaRPr lang="en-US" dirty="0"/>
          </a:p>
        </p:txBody>
      </p:sp>
      <p:sp>
        <p:nvSpPr>
          <p:cNvPr id="3" name="Content Placeholder 2"/>
          <p:cNvSpPr>
            <a:spLocks noGrp="1"/>
          </p:cNvSpPr>
          <p:nvPr>
            <p:ph idx="1"/>
          </p:nvPr>
        </p:nvSpPr>
        <p:spPr/>
        <p:txBody>
          <a:bodyPr/>
          <a:lstStyle/>
          <a:p>
            <a:r>
              <a:rPr lang="en-US" dirty="0" smtClean="0">
                <a:solidFill>
                  <a:schemeClr val="accent3">
                    <a:lumMod val="50000"/>
                  </a:schemeClr>
                </a:solidFill>
              </a:rPr>
              <a:t>Get soap and rub your hands </a:t>
            </a:r>
            <a:r>
              <a:rPr lang="en-US" dirty="0" smtClean="0">
                <a:solidFill>
                  <a:schemeClr val="accent3">
                    <a:lumMod val="50000"/>
                  </a:schemeClr>
                </a:solidFill>
              </a:rPr>
              <a:t>together for 30 seconds that way the soap </a:t>
            </a:r>
            <a:r>
              <a:rPr lang="en-US" dirty="0" smtClean="0">
                <a:solidFill>
                  <a:schemeClr val="accent3">
                    <a:lumMod val="50000"/>
                  </a:schemeClr>
                </a:solidFill>
              </a:rPr>
              <a:t>can get all the germs off. </a:t>
            </a:r>
            <a:endParaRPr lang="en-US" dirty="0">
              <a:solidFill>
                <a:schemeClr val="accent3">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419600"/>
            <a:ext cx="2673752" cy="2133600"/>
          </a:xfrm>
          <a:prstGeom prst="rect">
            <a:avLst/>
          </a:prstGeom>
        </p:spPr>
      </p:pic>
    </p:spTree>
    <p:extLst>
      <p:ext uri="{BB962C8B-B14F-4D97-AF65-F5344CB8AC3E}">
        <p14:creationId xmlns:p14="http://schemas.microsoft.com/office/powerpoint/2010/main" val="32819233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a:t>
            </a:r>
            <a:endParaRPr lang="en-US" dirty="0"/>
          </a:p>
        </p:txBody>
      </p:sp>
      <p:sp>
        <p:nvSpPr>
          <p:cNvPr id="3" name="Content Placeholder 2"/>
          <p:cNvSpPr>
            <a:spLocks noGrp="1"/>
          </p:cNvSpPr>
          <p:nvPr>
            <p:ph idx="1"/>
          </p:nvPr>
        </p:nvSpPr>
        <p:spPr/>
        <p:txBody>
          <a:bodyPr/>
          <a:lstStyle/>
          <a:p>
            <a:r>
              <a:rPr lang="en-US" dirty="0" smtClean="0">
                <a:solidFill>
                  <a:schemeClr val="accent4">
                    <a:lumMod val="75000"/>
                  </a:schemeClr>
                </a:solidFill>
              </a:rPr>
              <a:t>The four step is to rinse your </a:t>
            </a:r>
            <a:r>
              <a:rPr lang="en-US" dirty="0" smtClean="0">
                <a:solidFill>
                  <a:schemeClr val="accent4">
                    <a:lumMod val="75000"/>
                  </a:schemeClr>
                </a:solidFill>
              </a:rPr>
              <a:t>hands always wash your hands down ward so the germs will rinse off.</a:t>
            </a:r>
            <a:endParaRPr lang="en-US" dirty="0">
              <a:solidFill>
                <a:schemeClr val="accent4">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3200400"/>
            <a:ext cx="1676400" cy="2514600"/>
          </a:xfrm>
          <a:prstGeom prst="rect">
            <a:avLst/>
          </a:prstGeom>
        </p:spPr>
      </p:pic>
    </p:spTree>
    <p:extLst>
      <p:ext uri="{BB962C8B-B14F-4D97-AF65-F5344CB8AC3E}">
        <p14:creationId xmlns:p14="http://schemas.microsoft.com/office/powerpoint/2010/main" val="364071841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five </a:t>
            </a:r>
            <a:endParaRPr lang="en-US" dirty="0"/>
          </a:p>
        </p:txBody>
      </p:sp>
      <p:sp>
        <p:nvSpPr>
          <p:cNvPr id="3" name="Content Placeholder 2"/>
          <p:cNvSpPr>
            <a:spLocks noGrp="1"/>
          </p:cNvSpPr>
          <p:nvPr>
            <p:ph idx="1"/>
          </p:nvPr>
        </p:nvSpPr>
        <p:spPr/>
        <p:txBody>
          <a:bodyPr/>
          <a:lstStyle/>
          <a:p>
            <a:r>
              <a:rPr lang="en-US" dirty="0" smtClean="0">
                <a:solidFill>
                  <a:schemeClr val="accent4">
                    <a:lumMod val="75000"/>
                  </a:schemeClr>
                </a:solidFill>
              </a:rPr>
              <a:t>Step five is to get the paper towel and dry your hands </a:t>
            </a:r>
            <a:r>
              <a:rPr lang="en-US" dirty="0" smtClean="0">
                <a:solidFill>
                  <a:schemeClr val="accent4">
                    <a:lumMod val="75000"/>
                  </a:schemeClr>
                </a:solidFill>
              </a:rPr>
              <a:t>off.</a:t>
            </a:r>
            <a:endParaRPr lang="en-US" dirty="0">
              <a:solidFill>
                <a:schemeClr val="accent4">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657600"/>
            <a:ext cx="2589322" cy="2667000"/>
          </a:xfrm>
          <a:prstGeom prst="rect">
            <a:avLst/>
          </a:prstGeom>
        </p:spPr>
      </p:pic>
    </p:spTree>
    <p:extLst>
      <p:ext uri="{BB962C8B-B14F-4D97-AF65-F5344CB8AC3E}">
        <p14:creationId xmlns:p14="http://schemas.microsoft.com/office/powerpoint/2010/main" val="336842314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six </a:t>
            </a:r>
            <a:endParaRPr lang="en-US" dirty="0"/>
          </a:p>
        </p:txBody>
      </p:sp>
      <p:sp>
        <p:nvSpPr>
          <p:cNvPr id="3" name="Content Placeholder 2"/>
          <p:cNvSpPr>
            <a:spLocks noGrp="1"/>
          </p:cNvSpPr>
          <p:nvPr>
            <p:ph idx="1"/>
          </p:nvPr>
        </p:nvSpPr>
        <p:spPr/>
        <p:txBody>
          <a:bodyPr/>
          <a:lstStyle/>
          <a:p>
            <a:r>
              <a:rPr lang="en-US" dirty="0" smtClean="0">
                <a:solidFill>
                  <a:schemeClr val="accent4">
                    <a:lumMod val="75000"/>
                  </a:schemeClr>
                </a:solidFill>
              </a:rPr>
              <a:t>Shut the water of with the paper towel so you don’t get any germs after just washing your </a:t>
            </a:r>
            <a:r>
              <a:rPr lang="en-US" dirty="0" smtClean="0">
                <a:solidFill>
                  <a:schemeClr val="accent4">
                    <a:lumMod val="75000"/>
                  </a:schemeClr>
                </a:solidFill>
              </a:rPr>
              <a:t>hands.</a:t>
            </a:r>
            <a:endParaRPr lang="en-US" dirty="0">
              <a:solidFill>
                <a:schemeClr val="accent4">
                  <a:lumMod val="75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429000"/>
            <a:ext cx="3429000" cy="2600325"/>
          </a:xfrm>
          <a:prstGeom prst="rect">
            <a:avLst/>
          </a:prstGeom>
        </p:spPr>
      </p:pic>
    </p:spTree>
    <p:extLst>
      <p:ext uri="{BB962C8B-B14F-4D97-AF65-F5344CB8AC3E}">
        <p14:creationId xmlns:p14="http://schemas.microsoft.com/office/powerpoint/2010/main" val="7257268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81</TotalTime>
  <Words>167</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The six steps to hand washing </vt:lpstr>
      <vt:lpstr>Step one</vt:lpstr>
      <vt:lpstr>Step two</vt:lpstr>
      <vt:lpstr>Step three</vt:lpstr>
      <vt:lpstr>Step four</vt:lpstr>
      <vt:lpstr>Step five </vt:lpstr>
      <vt:lpstr>Step six </vt:lpstr>
    </vt:vector>
  </TitlesOfParts>
  <Company>Mesa County Valey School District 51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six steps to hand washing </dc:title>
  <dc:creator>lastname, Admin</dc:creator>
  <cp:lastModifiedBy>lastname, Admin</cp:lastModifiedBy>
  <cp:revision>9</cp:revision>
  <dcterms:created xsi:type="dcterms:W3CDTF">2010-08-26T16:39:45Z</dcterms:created>
  <dcterms:modified xsi:type="dcterms:W3CDTF">2010-09-16T17:09:54Z</dcterms:modified>
</cp:coreProperties>
</file>